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267" r:id="rId3"/>
    <p:sldId id="258" r:id="rId4"/>
    <p:sldId id="256" r:id="rId5"/>
    <p:sldId id="260" r:id="rId6"/>
    <p:sldId id="259" r:id="rId7"/>
    <p:sldId id="261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04/30/2019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04/30/2019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04/30/2019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04/30/2019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04/30/2019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04/30/2019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04/30/2019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04/30/2019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04/30/2019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04/30/2019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04/30/2019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IHnmriyXYe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/url?sa=i&amp;rct=j&amp;q=&amp;esrc=s&amp;source=images&amp;cd=&amp;ved=0ahUKEwin4Nb9yp_TAhXCSSYKHez3DPIQjRwIBw&amp;url=http://www.salon.com/topic/southern_strategy&amp;bvm=bv.152180690,d.eWE&amp;psig=AFQjCNEPNk8hgnPMthMp_Nk9lMoFQBZDOg&amp;ust=149210939237560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youtube.com/watch?v=cEdtwQ8Ogu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89" y="4150658"/>
            <a:ext cx="9404723" cy="1400530"/>
          </a:xfrm>
        </p:spPr>
        <p:txBody>
          <a:bodyPr/>
          <a:lstStyle/>
          <a:p>
            <a:r>
              <a:rPr lang="en-US" dirty="0" smtClean="0"/>
              <a:t>1960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Image result for 1960 electoral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" y="206753"/>
            <a:ext cx="10027532" cy="635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96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3965399" cy="4195481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www.youtube.com/watch?v=IHnmriyXYeg</a:t>
            </a:r>
            <a:endParaRPr lang="en-US" dirty="0" smtClean="0"/>
          </a:p>
          <a:p>
            <a:r>
              <a:rPr lang="en-US" dirty="0" smtClean="0"/>
              <a:t>“I shall resign the presidency effective at noon tomorrow.”</a:t>
            </a:r>
            <a:endParaRPr lang="en-US" dirty="0"/>
          </a:p>
        </p:txBody>
      </p:sp>
      <p:pic>
        <p:nvPicPr>
          <p:cNvPr id="1026" name="Picture 2" descr="Image result for nixon leaving white 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548" y="1569772"/>
            <a:ext cx="6896452" cy="388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40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488" y="0"/>
            <a:ext cx="9625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2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2689" y="4847869"/>
            <a:ext cx="1851773" cy="1400530"/>
          </a:xfrm>
        </p:spPr>
        <p:txBody>
          <a:bodyPr/>
          <a:lstStyle/>
          <a:p>
            <a:r>
              <a:rPr lang="en-US" dirty="0" smtClean="0"/>
              <a:t>1964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Image result for 1964 electoral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23" y="112747"/>
            <a:ext cx="10351911" cy="656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07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2533" y="452718"/>
            <a:ext cx="2058301" cy="140053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 descr="Image result for 1968 electoral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75" y="0"/>
            <a:ext cx="10498983" cy="665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32622" y="5148896"/>
            <a:ext cx="2156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1968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6253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Nixon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2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71" y="1574315"/>
            <a:ext cx="6676363" cy="4195481"/>
          </a:xfrm>
        </p:spPr>
        <p:txBody>
          <a:bodyPr/>
          <a:lstStyle/>
          <a:p>
            <a:r>
              <a:rPr lang="en-US" sz="3600" dirty="0" smtClean="0"/>
              <a:t>Southern Strategy </a:t>
            </a:r>
          </a:p>
          <a:p>
            <a:pPr lvl="1"/>
            <a:r>
              <a:rPr lang="en-US" sz="3200" dirty="0" smtClean="0"/>
              <a:t>Win old southern Dem support</a:t>
            </a:r>
          </a:p>
          <a:p>
            <a:pPr lvl="1"/>
            <a:r>
              <a:rPr lang="en-US" sz="3200" dirty="0" smtClean="0"/>
              <a:t>Slow integration and busing</a:t>
            </a:r>
          </a:p>
          <a:p>
            <a:pPr lvl="1"/>
            <a:r>
              <a:rPr lang="en-US" sz="3200" dirty="0" smtClean="0"/>
              <a:t>Put a southerner on the Supreme Court</a:t>
            </a:r>
          </a:p>
          <a:p>
            <a:pPr lvl="1"/>
            <a:endParaRPr lang="en-US" dirty="0" smtClean="0"/>
          </a:p>
        </p:txBody>
      </p:sp>
      <p:pic>
        <p:nvPicPr>
          <p:cNvPr id="1026" name="Picture 2" descr="Image result for southern strateg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87" y="1295035"/>
            <a:ext cx="5660513" cy="377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33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Downsizing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595" y="1656993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Nixon was backlash to liberalism </a:t>
            </a:r>
          </a:p>
          <a:p>
            <a:r>
              <a:rPr lang="en-US" sz="2800" dirty="0" smtClean="0"/>
              <a:t>Goal was to downsize federal government </a:t>
            </a:r>
          </a:p>
          <a:p>
            <a:pPr lvl="1"/>
            <a:r>
              <a:rPr lang="en-US" sz="2400" dirty="0" smtClean="0"/>
              <a:t>“New Federalism </a:t>
            </a:r>
          </a:p>
          <a:p>
            <a:pPr lvl="2"/>
            <a:r>
              <a:rPr lang="en-US" sz="2200" dirty="0" smtClean="0"/>
              <a:t>More emphasis on state/local control </a:t>
            </a:r>
          </a:p>
          <a:p>
            <a:r>
              <a:rPr lang="en-US" sz="2800" dirty="0" smtClean="0"/>
              <a:t>“Law and Order”</a:t>
            </a:r>
          </a:p>
          <a:p>
            <a:pPr lvl="1"/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www.youtube.com/watch?v=cEdtwQ8OguY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661" y="452718"/>
            <a:ext cx="2771377" cy="361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435" y="1853248"/>
            <a:ext cx="8946541" cy="4195481"/>
          </a:xfrm>
        </p:spPr>
        <p:txBody>
          <a:bodyPr/>
          <a:lstStyle/>
          <a:p>
            <a:r>
              <a:rPr lang="en-US" sz="3200" dirty="0" smtClean="0"/>
              <a:t>Stagflation </a:t>
            </a:r>
          </a:p>
          <a:p>
            <a:pPr lvl="1"/>
            <a:r>
              <a:rPr lang="en-US" sz="2800" dirty="0" smtClean="0"/>
              <a:t>High inflation and unemployment </a:t>
            </a:r>
          </a:p>
          <a:p>
            <a:r>
              <a:rPr lang="en-US" sz="3200" dirty="0" smtClean="0"/>
              <a:t>OPEC (Organization of Petroleum Exporting Countries)</a:t>
            </a:r>
          </a:p>
          <a:p>
            <a:pPr lvl="1"/>
            <a:r>
              <a:rPr lang="en-US" sz="2800" dirty="0" smtClean="0"/>
              <a:t>Oil cartel of Middle Eastern countries </a:t>
            </a:r>
          </a:p>
          <a:p>
            <a:pPr lvl="1"/>
            <a:r>
              <a:rPr lang="en-US" sz="2800" dirty="0" smtClean="0"/>
              <a:t>Controlled prices aka don’t make them mad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13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Policy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62" y="1336481"/>
            <a:ext cx="6947179" cy="494177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Realpolitik(Kissinger)</a:t>
            </a:r>
          </a:p>
          <a:p>
            <a:pPr lvl="1"/>
            <a:r>
              <a:rPr lang="en-US" sz="2400" dirty="0" smtClean="0"/>
              <a:t>Think only of power and the circumstances, not morals or lofty principles</a:t>
            </a:r>
          </a:p>
          <a:p>
            <a:r>
              <a:rPr lang="en-US" sz="2800" dirty="0" smtClean="0"/>
              <a:t>Détente</a:t>
            </a:r>
          </a:p>
          <a:p>
            <a:pPr lvl="1"/>
            <a:r>
              <a:rPr lang="en-US" sz="2400" dirty="0" smtClean="0"/>
              <a:t>Ease Cold War tensions; visit Communist country </a:t>
            </a:r>
          </a:p>
          <a:p>
            <a:r>
              <a:rPr lang="en-US" sz="2800" dirty="0" smtClean="0"/>
              <a:t>Visits China </a:t>
            </a:r>
          </a:p>
          <a:p>
            <a:r>
              <a:rPr lang="en-US" sz="2800" dirty="0" smtClean="0"/>
              <a:t>Moscow</a:t>
            </a:r>
          </a:p>
          <a:p>
            <a:pPr lvl="1"/>
            <a:r>
              <a:rPr lang="en-US" sz="2400" dirty="0" smtClean="0"/>
              <a:t>SALT (Strategic arms Limitation Talks)</a:t>
            </a:r>
          </a:p>
          <a:p>
            <a:pPr lvl="2"/>
            <a:r>
              <a:rPr lang="en-US" sz="2000" dirty="0" smtClean="0"/>
              <a:t>Limit missiles and nuclear weapons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041" y="1853248"/>
            <a:ext cx="4323761" cy="288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0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2999" y="4663474"/>
            <a:ext cx="1916467" cy="1400530"/>
          </a:xfrm>
        </p:spPr>
        <p:txBody>
          <a:bodyPr/>
          <a:lstStyle/>
          <a:p>
            <a:r>
              <a:rPr lang="en-US" dirty="0" smtClean="0"/>
              <a:t>1972</a:t>
            </a:r>
            <a:endParaRPr lang="en-US" dirty="0"/>
          </a:p>
        </p:txBody>
      </p:sp>
      <p:pic>
        <p:nvPicPr>
          <p:cNvPr id="4098" name="Picture 2" descr="Image result for 1972 electoral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22" y="344595"/>
            <a:ext cx="9889067" cy="626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1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754</TotalTime>
  <Words>136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1960</vt:lpstr>
      <vt:lpstr>1964</vt:lpstr>
      <vt:lpstr> </vt:lpstr>
      <vt:lpstr>Nixon</vt:lpstr>
      <vt:lpstr>Politics</vt:lpstr>
      <vt:lpstr>Downsizing </vt:lpstr>
      <vt:lpstr>Economy </vt:lpstr>
      <vt:lpstr>Foreign Policy </vt:lpstr>
      <vt:lpstr>1972</vt:lpstr>
      <vt:lpstr>Watergate</vt:lpstr>
      <vt:lpstr>PowerPoint Presentation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QOTD 4/13</dc:title>
  <dc:creator>Watts, Johnathan</dc:creator>
  <cp:lastModifiedBy>Watts, Johnathan</cp:lastModifiedBy>
  <cp:revision>21</cp:revision>
  <dcterms:created xsi:type="dcterms:W3CDTF">2017-04-12T18:25:40Z</dcterms:created>
  <dcterms:modified xsi:type="dcterms:W3CDTF">2019-04-30T17:46:01Z</dcterms:modified>
</cp:coreProperties>
</file>